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7676" autoAdjust="0"/>
  </p:normalViewPr>
  <p:slideViewPr>
    <p:cSldViewPr>
      <p:cViewPr varScale="1">
        <p:scale>
          <a:sx n="75" d="100"/>
          <a:sy n="75" d="100"/>
        </p:scale>
        <p:origin x="-3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6F54-866B-4B2D-9A87-B179376BBCE2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0D745-E06B-4EDD-8668-B3DB68582F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6F54-866B-4B2D-9A87-B179376BBCE2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0D745-E06B-4EDD-8668-B3DB68582F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6F54-866B-4B2D-9A87-B179376BBCE2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0D745-E06B-4EDD-8668-B3DB68582F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6F54-866B-4B2D-9A87-B179376BBCE2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0D745-E06B-4EDD-8668-B3DB68582F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6F54-866B-4B2D-9A87-B179376BBCE2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0D745-E06B-4EDD-8668-B3DB68582F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6F54-866B-4B2D-9A87-B179376BBCE2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0D745-E06B-4EDD-8668-B3DB68582F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6F54-866B-4B2D-9A87-B179376BBCE2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0D745-E06B-4EDD-8668-B3DB68582F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6F54-866B-4B2D-9A87-B179376BBCE2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0D745-E06B-4EDD-8668-B3DB68582F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6F54-866B-4B2D-9A87-B179376BBCE2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0D745-E06B-4EDD-8668-B3DB68582F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6F54-866B-4B2D-9A87-B179376BBCE2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0D745-E06B-4EDD-8668-B3DB68582F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6F54-866B-4B2D-9A87-B179376BBCE2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3C0D745-E06B-4EDD-8668-B3DB68582F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806F54-866B-4B2D-9A87-B179376BBCE2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C0D745-E06B-4EDD-8668-B3DB68582F7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about-bees.com/6-animated-be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reamstime.com/stock-photography-queen-bee-image13443382" TargetMode="External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dreamstime.com/register?jump_to=http%3A%2F%2Fwww.dreamstime.com%2Froyalty-free-stock-images-bee-on-target-image12269149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bumblebee.org/lifecycle.htm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" TargetMode="External"/><Relationship Id="rId2" Type="http://schemas.openxmlformats.org/officeDocument/2006/relationships/hyperlink" Target="http://www.bumblebee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Elephant" pitchFamily="18" charset="0"/>
              </a:rPr>
              <a:t>Amazing  Bees</a:t>
            </a:r>
            <a:endParaRPr lang="en-US" dirty="0">
              <a:latin typeface="Elephan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  Taylor</a:t>
            </a:r>
            <a:endParaRPr lang="en-US" dirty="0"/>
          </a:p>
        </p:txBody>
      </p:sp>
      <p:pic>
        <p:nvPicPr>
          <p:cNvPr id="1026" name="Picture 2" descr="C:\Documents and Settings\Administrator\Local Settings\Temporary Internet Files\Content.IE5\2ZE3S6H0\MC90024077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0414" y="914400"/>
            <a:ext cx="1713586" cy="180319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Bees  are   ALIVE!!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Bees  are   born</a:t>
            </a:r>
          </a:p>
          <a:p>
            <a:r>
              <a:rPr lang="en-US" dirty="0" smtClean="0"/>
              <a:t>Bees breathe</a:t>
            </a:r>
          </a:p>
          <a:p>
            <a:r>
              <a:rPr lang="en-US" dirty="0" smtClean="0"/>
              <a:t>Bees  eat</a:t>
            </a:r>
          </a:p>
          <a:p>
            <a:r>
              <a:rPr lang="en-US" dirty="0" smtClean="0"/>
              <a:t>Bees  Grow</a:t>
            </a:r>
          </a:p>
          <a:p>
            <a:r>
              <a:rPr lang="en-US" dirty="0" smtClean="0"/>
              <a:t>Bees  Die</a:t>
            </a:r>
            <a:endParaRPr lang="en-US" dirty="0"/>
          </a:p>
        </p:txBody>
      </p:sp>
      <p:pic>
        <p:nvPicPr>
          <p:cNvPr id="1026" name="Picture 2" descr="Bee Honeypot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648200"/>
            <a:ext cx="8382000" cy="1600200"/>
          </a:xfrm>
          <a:prstGeom prst="rect">
            <a:avLst/>
          </a:prstGeom>
          <a:noFill/>
        </p:spPr>
      </p:pic>
      <p:pic>
        <p:nvPicPr>
          <p:cNvPr id="2052" name="Picture 4" descr="C:\Documents and Settings\Administrator\Local Settings\Temporary Internet Files\Content.IE5\Z9O2ES1A\MC90021694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3352800"/>
            <a:ext cx="1811426" cy="1280160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Bee Diagram</a:t>
            </a:r>
            <a:endParaRPr lang="en-US" dirty="0"/>
          </a:p>
        </p:txBody>
      </p:sp>
      <p:pic>
        <p:nvPicPr>
          <p:cNvPr id="15362" name="Picture 2" descr="http://www.enchantedlearning.com/hgifs/Honeybee_b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28800"/>
            <a:ext cx="7543800" cy="4114800"/>
          </a:xfrm>
          <a:prstGeom prst="rect">
            <a:avLst/>
          </a:prstGeom>
          <a:noFill/>
        </p:spPr>
      </p:pic>
      <p:pic>
        <p:nvPicPr>
          <p:cNvPr id="3074" name="Picture 2" descr="C:\Documents and Settings\Administrator\Local Settings\Temporary Internet Files\Content.IE5\HBGUKNEY\MC90024077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8514" y="2642616"/>
            <a:ext cx="1826971" cy="1572768"/>
          </a:xfrm>
          <a:prstGeom prst="rect">
            <a:avLst/>
          </a:prstGeom>
          <a:noFill/>
        </p:spPr>
      </p:pic>
      <p:pic>
        <p:nvPicPr>
          <p:cNvPr id="3075" name="Picture 3" descr="C:\Documents and Settings\Administrator\Local Settings\Temporary Internet Files\Content.IE5\HBGUKNEY\MC90024077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8514" y="2642616"/>
            <a:ext cx="1826971" cy="1572768"/>
          </a:xfrm>
          <a:prstGeom prst="rect">
            <a:avLst/>
          </a:prstGeom>
          <a:noFill/>
        </p:spPr>
      </p:pic>
      <p:pic>
        <p:nvPicPr>
          <p:cNvPr id="3076" name="Picture 4" descr="C:\Documents and Settings\Administrator\Local Settings\Temporary Internet Files\Content.IE5\HBGUKNEY\MC90024077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8514" y="2642616"/>
            <a:ext cx="1826971" cy="1572768"/>
          </a:xfrm>
          <a:prstGeom prst="rect">
            <a:avLst/>
          </a:prstGeom>
          <a:noFill/>
        </p:spPr>
      </p:pic>
      <p:pic>
        <p:nvPicPr>
          <p:cNvPr id="3077" name="Picture 5" descr="C:\Documents and Settings\Administrator\Local Settings\Temporary Internet Files\Content.IE5\HBGUKNEY\MC90024077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8514" y="2642616"/>
            <a:ext cx="1826971" cy="1572768"/>
          </a:xfrm>
          <a:prstGeom prst="rect">
            <a:avLst/>
          </a:prstGeom>
          <a:noFill/>
        </p:spPr>
      </p:pic>
      <p:pic>
        <p:nvPicPr>
          <p:cNvPr id="3080" name="Picture 8" descr="C:\Documents and Settings\Administrator\Local Settings\Temporary Internet Files\Content.IE5\HBGUKNEY\MC90024077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81000" y="5285232"/>
            <a:ext cx="2438400" cy="1572768"/>
          </a:xfrm>
          <a:prstGeom prst="rect">
            <a:avLst/>
          </a:prstGeom>
          <a:noFill/>
        </p:spPr>
      </p:pic>
      <p:pic>
        <p:nvPicPr>
          <p:cNvPr id="3081" name="Picture 9" descr="C:\Documents and Settings\Administrator\Local Settings\Temporary Internet Files\Content.IE5\HBGUKNEY\MC90024077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5486400"/>
            <a:ext cx="1905000" cy="1572768"/>
          </a:xfrm>
          <a:prstGeom prst="rect">
            <a:avLst/>
          </a:prstGeom>
          <a:noFill/>
        </p:spPr>
      </p:pic>
      <p:pic>
        <p:nvPicPr>
          <p:cNvPr id="3082" name="Picture 10" descr="C:\Documents and Settings\Administrator\Local Settings\Temporary Internet Files\Content.IE5\HBGUKNEY\MC90024077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136750" flipV="1">
            <a:off x="7837284" y="1538653"/>
            <a:ext cx="1927600" cy="142135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7470648" cy="1143000"/>
          </a:xfrm>
        </p:spPr>
        <p:txBody>
          <a:bodyPr/>
          <a:lstStyle/>
          <a:p>
            <a:r>
              <a:rPr lang="en-US" dirty="0" smtClean="0"/>
              <a:t>              3  types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6400800" y="2743200"/>
            <a:ext cx="1905000" cy="1066800"/>
          </a:xfrm>
          <a:prstGeom prst="rightArrow">
            <a:avLst>
              <a:gd name="adj1" fmla="val 29220"/>
              <a:gd name="adj2" fmla="val 448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0" name="Picture 4" descr="C:\Documents and Settings\Administrator\Local Settings\Temporary Internet Files\Content.IE5\2ZE3S6H0\MC90019805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914400"/>
            <a:ext cx="2928042" cy="55626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Lays  eggs. </a:t>
            </a:r>
          </a:p>
          <a:p>
            <a:r>
              <a:rPr lang="en-US" dirty="0" smtClean="0"/>
              <a:t>  Collects   Beeswax.</a:t>
            </a:r>
          </a:p>
          <a:p>
            <a:pPr>
              <a:buNone/>
            </a:pPr>
            <a:r>
              <a:rPr lang="en-US" dirty="0" smtClean="0"/>
              <a:t>   </a:t>
            </a:r>
            <a:endParaRPr lang="en-US" dirty="0"/>
          </a:p>
        </p:txBody>
      </p:sp>
      <p:pic>
        <p:nvPicPr>
          <p:cNvPr id="5122" name="Picture 2" descr="C:\Documents and Settings\Administrator\Local Settings\Temporary Internet Files\Content.IE5\221NOK2Z\MC90024078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0"/>
            <a:ext cx="1981200" cy="1797050"/>
          </a:xfrm>
          <a:prstGeom prst="rect">
            <a:avLst/>
          </a:prstGeom>
          <a:noFill/>
        </p:spPr>
      </p:pic>
      <p:pic>
        <p:nvPicPr>
          <p:cNvPr id="5124" name="Picture 4" descr="image photo : Queen be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3653" y="1581150"/>
            <a:ext cx="4830347" cy="52768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Feeds  larva.</a:t>
            </a:r>
          </a:p>
          <a:p>
            <a:r>
              <a:rPr lang="en-US" dirty="0" smtClean="0"/>
              <a:t>Collects   pollen   and   Honey.</a:t>
            </a:r>
          </a:p>
          <a:p>
            <a:r>
              <a:rPr lang="en-US" dirty="0" smtClean="0"/>
              <a:t>Takes  Beeswax.  </a:t>
            </a:r>
          </a:p>
          <a:p>
            <a:endParaRPr lang="en-US" dirty="0"/>
          </a:p>
        </p:txBody>
      </p:sp>
      <p:pic>
        <p:nvPicPr>
          <p:cNvPr id="6146" name="Picture 2" descr="C:\Documents and Settings\Administrator\Local Settings\Temporary Internet Files\Content.IE5\221NOK2Z\MC90024078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0"/>
            <a:ext cx="1815084" cy="1797710"/>
          </a:xfrm>
          <a:prstGeom prst="rect">
            <a:avLst/>
          </a:prstGeom>
          <a:noFill/>
        </p:spPr>
      </p:pic>
      <p:pic>
        <p:nvPicPr>
          <p:cNvPr id="6150" name="Picture 6" descr="Worker Be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962275"/>
            <a:ext cx="3810000" cy="389572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Drones.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Guards  the  hive.</a:t>
            </a:r>
          </a:p>
          <a:p>
            <a:r>
              <a:rPr lang="en-US" dirty="0" smtClean="0"/>
              <a:t>Takes   care   of   the   Queen.</a:t>
            </a:r>
            <a:endParaRPr lang="en-US" dirty="0"/>
          </a:p>
        </p:txBody>
      </p:sp>
      <p:pic>
        <p:nvPicPr>
          <p:cNvPr id="21506" name="Picture 2" descr="Bee On Targe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19400"/>
            <a:ext cx="9144000" cy="40386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Life  Cycle</a:t>
            </a:r>
            <a:endParaRPr lang="en-US" dirty="0"/>
          </a:p>
        </p:txBody>
      </p:sp>
      <p:pic>
        <p:nvPicPr>
          <p:cNvPr id="1026" name="Picture 2" descr="bumblebee life cycle summary diagram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447800"/>
            <a:ext cx="5695950" cy="5200651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www.bumblebee.org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www.google.com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194</TotalTime>
  <Words>67</Words>
  <Application>Microsoft Office PowerPoint</Application>
  <PresentationFormat>On-screen Show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Amazing  Bees</vt:lpstr>
      <vt:lpstr>Bees  are   ALIVE!!</vt:lpstr>
      <vt:lpstr>            Bee Diagram</vt:lpstr>
      <vt:lpstr>              3  types</vt:lpstr>
      <vt:lpstr>Queen</vt:lpstr>
      <vt:lpstr>Workers</vt:lpstr>
      <vt:lpstr>Drones.</vt:lpstr>
      <vt:lpstr>    Life  Cycle</vt:lpstr>
      <vt:lpstr>Slide 9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 Bees</dc:title>
  <dc:creator>Wake County Public Schools</dc:creator>
  <cp:lastModifiedBy>Wake County Public Schools</cp:lastModifiedBy>
  <cp:revision>22</cp:revision>
  <dcterms:created xsi:type="dcterms:W3CDTF">2011-11-02T16:15:32Z</dcterms:created>
  <dcterms:modified xsi:type="dcterms:W3CDTF">2011-11-17T18:36:09Z</dcterms:modified>
</cp:coreProperties>
</file>